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customXml/itemProps4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9"/>
  </p:notesMasterIdLst>
  <p:sldIdLst>
    <p:sldId id="260" r:id="rId6"/>
    <p:sldId id="273" r:id="rId7"/>
    <p:sldId id="277" r:id="rId8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65" autoAdjust="0"/>
    <p:restoredTop sz="92842" autoAdjust="0"/>
  </p:normalViewPr>
  <p:slideViewPr>
    <p:cSldViewPr snapToGrid="0" showGuides="1">
      <p:cViewPr varScale="1">
        <p:scale>
          <a:sx n="154" d="100"/>
          <a:sy n="154" d="100"/>
        </p:scale>
        <p:origin x="324" y="126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2021-10-04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Lifecare SP </a:t>
            </a:r>
            <a:r>
              <a:rPr lang="sv-SE" dirty="0" smtClean="0"/>
              <a:t>4.13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 smtClean="0"/>
              <a:t>Driftsättning </a:t>
            </a:r>
            <a:r>
              <a:rPr lang="sv-SE" dirty="0" smtClean="0"/>
              <a:t>2021-10-07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966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4" y="175098"/>
            <a:ext cx="7435560" cy="768485"/>
          </a:xfrm>
        </p:spPr>
        <p:txBody>
          <a:bodyPr/>
          <a:lstStyle/>
          <a:p>
            <a:r>
              <a:rPr lang="sv-SE" dirty="0" smtClean="0"/>
              <a:t>Samordnad </a:t>
            </a:r>
            <a:r>
              <a:rPr lang="sv-SE" dirty="0" smtClean="0"/>
              <a:t>vårdplan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25" y="4507187"/>
            <a:ext cx="903739" cy="447179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968823" y="1319356"/>
            <a:ext cx="714010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 smtClean="0"/>
              <a:t>Fel</a:t>
            </a:r>
            <a:r>
              <a:rPr lang="sv-SE" sz="1400" u="sng" dirty="0"/>
              <a:t>: </a:t>
            </a:r>
          </a:p>
          <a:p>
            <a:pPr fontAlgn="t"/>
            <a:r>
              <a:rPr lang="sv-SE" sz="1400" dirty="0" smtClean="0"/>
              <a:t>Samordnad vårdplan har ibland försvunnit i samband med dokumentation. Felet har uppstått i ärenden där det funnits en återtagen kallelse till §, det har skapats olika dokument i bakgrunden som har visats för de olika aktörerna. </a:t>
            </a:r>
            <a:endParaRPr lang="sv-SE" sz="1400" dirty="0" smtClean="0"/>
          </a:p>
          <a:p>
            <a:pPr fontAlgn="t"/>
            <a:endParaRPr lang="sv-SE" sz="1400" dirty="0"/>
          </a:p>
          <a:p>
            <a:pPr fontAlgn="t"/>
            <a:endParaRPr lang="sv-SE" sz="1400" dirty="0"/>
          </a:p>
          <a:p>
            <a:pPr fontAlgn="t"/>
            <a:r>
              <a:rPr lang="sv-SE" sz="1400" u="sng" dirty="0" smtClean="0"/>
              <a:t>Rättning </a:t>
            </a:r>
            <a:r>
              <a:rPr lang="sv-SE" sz="1400" u="sng" dirty="0"/>
              <a:t>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Vid återtagen kallelse tas samordnad vårdplan som hör ihop med kallelsen bort </a:t>
            </a:r>
            <a:r>
              <a:rPr lang="sv-SE" sz="1400" dirty="0" smtClean="0"/>
              <a:t>och flyttas till historiken. Vid ny kallelse skapas ny samordnad vårdplan. Alla aktörer ser samma version.</a:t>
            </a:r>
            <a:endParaRPr lang="sv-SE" sz="1400" dirty="0"/>
          </a:p>
        </p:txBody>
      </p:sp>
      <p:sp>
        <p:nvSpPr>
          <p:cNvPr id="3" name="textruta 2"/>
          <p:cNvSpPr txBox="1"/>
          <p:nvPr/>
        </p:nvSpPr>
        <p:spPr>
          <a:xfrm>
            <a:off x="8383460" y="4928056"/>
            <a:ext cx="7232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 smtClean="0"/>
              <a:t>LCCP-2856</a:t>
            </a:r>
            <a:endParaRPr lang="sv-SE" sz="800" dirty="0"/>
          </a:p>
        </p:txBody>
      </p:sp>
    </p:spTree>
    <p:extLst>
      <p:ext uri="{BB962C8B-B14F-4D97-AF65-F5344CB8AC3E}">
        <p14:creationId xmlns:p14="http://schemas.microsoft.com/office/powerpoint/2010/main" val="2817080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045" y="2328578"/>
            <a:ext cx="4385388" cy="2243419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4" y="175098"/>
            <a:ext cx="7435560" cy="768485"/>
          </a:xfrm>
        </p:spPr>
        <p:txBody>
          <a:bodyPr/>
          <a:lstStyle/>
          <a:p>
            <a:r>
              <a:rPr lang="sv-SE" dirty="0" smtClean="0"/>
              <a:t>SIP kallelse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25" y="4507187"/>
            <a:ext cx="903739" cy="447179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968823" y="943583"/>
            <a:ext cx="728783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 smtClean="0"/>
              <a:t>Fel</a:t>
            </a:r>
            <a:r>
              <a:rPr lang="sv-SE" sz="1400" u="sng" dirty="0"/>
              <a:t>: </a:t>
            </a:r>
          </a:p>
          <a:p>
            <a:pPr fontAlgn="t"/>
            <a:r>
              <a:rPr lang="sv-SE" sz="1400" dirty="0" smtClean="0"/>
              <a:t>Aktörer som tackat nej till SIP finns kvar som aktörer när man tryckt på genomför mötet och har gått att kryssa för som deltagare. </a:t>
            </a:r>
            <a:endParaRPr lang="sv-SE" sz="1400" dirty="0" smtClean="0"/>
          </a:p>
          <a:p>
            <a:pPr fontAlgn="t"/>
            <a:endParaRPr lang="sv-SE" sz="1400" dirty="0"/>
          </a:p>
          <a:p>
            <a:pPr fontAlgn="t"/>
            <a:r>
              <a:rPr lang="sv-SE" sz="1400" u="sng" dirty="0" smtClean="0"/>
              <a:t>Rättning </a:t>
            </a:r>
            <a:r>
              <a:rPr lang="sv-SE" sz="1400" u="sng" dirty="0"/>
              <a:t>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Aktörer som tackat nej saknar nu kryssruta i kolumnen deltagit  under vyn genomför mötet.</a:t>
            </a:r>
            <a:endParaRPr lang="sv-SE" sz="1400" dirty="0"/>
          </a:p>
        </p:txBody>
      </p:sp>
      <p:sp>
        <p:nvSpPr>
          <p:cNvPr id="3" name="textruta 2"/>
          <p:cNvSpPr txBox="1"/>
          <p:nvPr/>
        </p:nvSpPr>
        <p:spPr>
          <a:xfrm>
            <a:off x="8383460" y="4928056"/>
            <a:ext cx="7232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 smtClean="0"/>
              <a:t>LCCP-2850</a:t>
            </a:r>
            <a:endParaRPr lang="sv-SE" sz="800" dirty="0"/>
          </a:p>
        </p:txBody>
      </p:sp>
      <p:sp>
        <p:nvSpPr>
          <p:cNvPr id="6" name="Rektangel med rundade hörn 5"/>
          <p:cNvSpPr/>
          <p:nvPr/>
        </p:nvSpPr>
        <p:spPr bwMode="auto">
          <a:xfrm>
            <a:off x="2077616" y="3470988"/>
            <a:ext cx="236376" cy="831237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2738" y="3052722"/>
            <a:ext cx="4330501" cy="955091"/>
          </a:xfrm>
          <a:prstGeom prst="rect">
            <a:avLst/>
          </a:prstGeom>
        </p:spPr>
      </p:pic>
      <p:sp>
        <p:nvSpPr>
          <p:cNvPr id="10" name="Rektangel med rundade hörn 9"/>
          <p:cNvSpPr/>
          <p:nvPr/>
        </p:nvSpPr>
        <p:spPr bwMode="auto">
          <a:xfrm>
            <a:off x="4612738" y="3663820"/>
            <a:ext cx="4415478" cy="174172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314945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PublishDate xmlns="http://schemas.microsoft.com/sharepoint/v3">2021-10-04T22:00:00+00:00</NLLPublishDate>
    <NLLPublishingstatus xmlns="http://schemas.microsoft.com/sharepoint/v3">Publicerad</NLLPublishingstatus>
    <NLLDocumentIDValue xmlns="http://schemas.microsoft.com/sharepoint/v3">ARBGRP378-3-274</NLLDocumentIDValue>
    <NLLPublished xmlns="http://schemas.microsoft.com/sharepoint/v3" xsi:nil="true"/>
    <NLLThinningTime xmlns="http://schemas.microsoft.com/sharepoint/v3">2024-10-04T22:00:00+00:00</NLLThinningTime>
    <NLLPublishDateQuickpart xmlns="http://schemas.microsoft.com/sharepoint/v3">2021-10-05</NLLPublishDateQuickpart>
    <NLLInformationCollectionTaxHTField0 xmlns="http://schemas.microsoft.com/sharepoint/v3">
      <Terms xmlns="http://schemas.microsoft.com/office/infopath/2007/PartnerControls"/>
    </NLLInformationCollectionTaxHTField0>
    <NLLLockWorkflows xmlns="http://schemas.microsoft.com/sharepoint/v3">false</NLLLockWorkflows>
    <NLLEstablishedByQuickpart xmlns="http://schemas.microsoft.com/sharepoint/v3">Anna Engman</NLLEstablishedByQuickpart>
    <prdProcessTaxHTField0 xmlns="http://schemas.microsoft.com/sharepoint/v3">
      <Terms xmlns="http://schemas.microsoft.com/office/infopath/2007/PartnerControls"/>
    </prdProcessTaxHTField0>
    <AnsvarigQuickpart xmlns="http://schemas.microsoft.com/sharepoint/v3">Anna Engman</AnsvarigQuickpart>
    <NLLEstablishedBy xmlns="http://schemas.microsoft.com/sharepoint/v3">
      <UserInfo>
        <DisplayName>Anna Engman</DisplayName>
        <AccountId>619</AccountId>
        <AccountType/>
      </UserInfo>
    </NLLEstablishedBy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 Norrbotten</TermName>
          <TermId xmlns="http://schemas.microsoft.com/office/infopath/2007/PartnerControls">2ac66d7d-7456-4491-b0c4-3e1d538f92db</TermId>
        </TermInfo>
      </Terms>
    </NLLStakeholderTaxHTField0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Information</TermName>
          <TermId xmlns="http://schemas.microsoft.com/office/infopath/2007/PartnerControls">57688ad1-3070-4f9b-930d-380ac1e3f4f2</TermId>
        </TermInfo>
      </Terms>
    </NLLDocumentTypeTaxHTField0>
    <NLLVersion xmlns="http://schemas.microsoft.com/sharepoint/v3">1.0</NLLVersion>
    <NLLInformationclass xmlns="http://schemas.microsoft.com/sharepoint/v3">Publik</NLLInformationclass>
    <NLLModifiedBy xmlns="http://schemas.microsoft.com/sharepoint/v3">Anna Engman</NLLModifiedBy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Förvaltning samordnad planering</TermName>
          <TermId xmlns="http://schemas.microsoft.com/office/infopath/2007/PartnerControls">20cb705b-3721-421a-8635-052f87b20b9c</TermId>
        </TermInfo>
      </Terms>
    </NLLProducerPlaceTaxHTField0>
    <VersionComment xmlns="http://schemas.microsoft.com/sharepoint/v3" xsi:nil="true"/>
    <NLLDiarienummer xmlns="http://schemas.microsoft.com/sharepoint/v3" xsi:nil="true"/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Lifecare</TermName>
          <TermId xmlns="http://schemas.microsoft.com/office/infopath/2007/PartnerControls">ab53a440-7005-4c8b-814c-6dc49e7eb520</TermId>
        </TermInfo>
        <TermInfo xmlns="http://schemas.microsoft.com/office/infopath/2007/PartnerControls">
          <TermName xmlns="http://schemas.microsoft.com/office/infopath/2007/PartnerControls">Lifecare SP</TermName>
          <TermId xmlns="http://schemas.microsoft.com/office/infopath/2007/PartnerControls">e0ae2f7b-f2f1-4ef9-9a68-d987fb512165</TermId>
        </TermInfo>
        <TermInfo xmlns="http://schemas.microsoft.com/office/infopath/2007/PartnerControls">
          <TermName xmlns="http://schemas.microsoft.com/office/infopath/2007/PartnerControls">4.13</TermName>
          <TermId xmlns="http://schemas.microsoft.com/office/infopath/2007/PartnerControls">d299544a-b16b-4b99-9854-8b3d44058da8</TermId>
        </TermInfo>
        <TermInfo xmlns="http://schemas.microsoft.com/office/infopath/2007/PartnerControls">
          <TermName xmlns="http://schemas.microsoft.com/office/infopath/2007/PartnerControls">Driftsättning</TermName>
          <TermId xmlns="http://schemas.microsoft.com/office/infopath/2007/PartnerControls">f5ae0a83-30af-4e81-9fcf-f8c54c8c2a61</TermId>
        </TermInfo>
      </Terms>
    </TaxKeywordTaxHTField>
    <_dlc_DocId xmlns="c7918ce9-5289-4a18-805d-4141408e948c">ARBGRP378-3-274</_dlc_DocId>
    <_dlc_DocIdUrl xmlns="c7918ce9-5289-4a18-805d-4141408e948c">
      <Url>http://spportal.extvis.local/process/administrativ/_layouts/15/DocIdRedir.aspx?ID=ARBGRP378-3-274</Url>
      <Description>ARBGRP378-3-274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2024-11-04T23:00:00+00:00</_dlc_ExpireDate>
    <VIS_DocumentId xmlns="e1dec489-f745-4ed5-9c00-958a11aea6df">
      <Url>https://samarbeta.nll.se/producentplats/forvaltningsamordnadplanering/_layouts/15/DocIdRedir.aspx?ID=ARBGRP378-3-274</Url>
      <Description>ARBGRP378-3-274</Description>
    </VIS_DocumentId>
    <VISResponsible xmlns="e1dec489-f745-4ed5-9c00-958a11aea6df">
      <UserInfo>
        <DisplayName>Anna Engman</DisplayName>
        <AccountId>619</AccountId>
        <AccountType/>
      </UserInfo>
    </VISResponsible>
    <DocumentStatus xmlns="e1dec489-f745-4ed5-9c00-958a11aea6df">
      <Url>https://samarbeta.nll.se/producentplats/forvaltningsamordnadplanering/_layouts/15/wrkstat.aspx?List=8870ae1b-a9fb-43d5-adab-5849711f0c31&amp;WorkflowInstanceName=2f505347-41f8-4166-99aa-bdf0839a1499</Url>
      <Description>Publicerad</Description>
    </DocumentStatus>
    <_dlc_Exempt xmlns="http://schemas.microsoft.com/sharepoint/v3">false</_dlc_Exempt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38065670135242ccc7b4bd0893aa0943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f82f40d26f4026e890d49a7589b54cc0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933011-A37A-43D4-92B8-95A69BF0A1E3}"/>
</file>

<file path=customXml/itemProps2.xml><?xml version="1.0" encoding="utf-8"?>
<ds:datastoreItem xmlns:ds="http://schemas.openxmlformats.org/officeDocument/2006/customXml" ds:itemID="{7C7B9F04-AC4F-4C80-AE80-4DEAAB56B581}">
  <ds:schemaRefs>
    <ds:schemaRef ds:uri="http://purl.org/dc/terms/"/>
    <ds:schemaRef ds:uri="http://purl.org/dc/dcmitype/"/>
    <ds:schemaRef ds:uri="http://schemas.microsoft.com/sharepoint/v3"/>
    <ds:schemaRef ds:uri="http://purl.org/dc/elements/1.1/"/>
    <ds:schemaRef ds:uri="http://schemas.microsoft.com/office/2006/metadata/properties"/>
    <ds:schemaRef ds:uri="5f15c1f1-c3ac-4fc2-bc4e-11a3c72f0f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93CA762-0089-40E6-A0F8-B4928504ABFB}"/>
</file>

<file path=customXml/itemProps4.xml><?xml version="1.0" encoding="utf-8"?>
<ds:datastoreItem xmlns:ds="http://schemas.openxmlformats.org/officeDocument/2006/customXml" ds:itemID="{C261C14A-6672-4163-B4A8-744DDD503484}"/>
</file>

<file path=customXml/itemProps5.xml><?xml version="1.0" encoding="utf-8"?>
<ds:datastoreItem xmlns:ds="http://schemas.openxmlformats.org/officeDocument/2006/customXml" ds:itemID="{3C4CB178-750B-45F0-A561-5084C3AC7C29}"/>
</file>

<file path=docProps/app.xml><?xml version="1.0" encoding="utf-8"?>
<Properties xmlns="http://schemas.openxmlformats.org/officeDocument/2006/extended-properties" xmlns:vt="http://schemas.openxmlformats.org/officeDocument/2006/docPropsVTypes">
  <Template>Region Norrbotten_vit</Template>
  <TotalTime>1570</TotalTime>
  <Words>86</Words>
  <Application>Microsoft Office PowerPoint</Application>
  <PresentationFormat>Bildspel på skärmen (16:9)</PresentationFormat>
  <Paragraphs>15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Region Norrbotten_vit</vt:lpstr>
      <vt:lpstr>Lifecare SP 4.13</vt:lpstr>
      <vt:lpstr>Samordnad vårdplan</vt:lpstr>
      <vt:lpstr>SIP kallelse</vt:lpstr>
    </vt:vector>
  </TitlesOfParts>
  <Company>Region Norrbotten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Lifecare 4.13</dc:title>
  <dc:creator>Anna Engman</dc:creator>
  <cp:keywords>Driftsättning; Lifecare SP; Lifecare; 4.13</cp:keywords>
  <cp:lastModifiedBy>Anna Engman</cp:lastModifiedBy>
  <cp:revision>106</cp:revision>
  <cp:lastPrinted>2015-10-01T11:12:07Z</cp:lastPrinted>
  <dcterms:created xsi:type="dcterms:W3CDTF">2019-08-29T10:44:56Z</dcterms:created>
  <dcterms:modified xsi:type="dcterms:W3CDTF">2021-10-04T10:29:21Z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TaxKeyword">
    <vt:lpwstr>10767;#|d299544a-b16b-4b99-9854-8b3d44058da8;#4507;#|ab53a440-7005-4c8b-814c-6dc49e7eb520;#8650;#|e0ae2f7b-f2f1-4ef9-9a68-d987fb512165;#3459;#|f5ae0a83-30af-4e81-9fcf-f8c54c8c2a61</vt:lpwstr>
  </property>
  <property fmtid="{D5CDD505-2E9C-101B-9397-08002B2CF9AE}" pid="4" name="CareActionCodeSurgical">
    <vt:lpwstr/>
  </property>
  <property fmtid="{D5CDD505-2E9C-101B-9397-08002B2CF9AE}" pid="5" name="NLLProducerPlace">
    <vt:lpwstr>3757</vt:lpwstr>
  </property>
  <property fmtid="{D5CDD505-2E9C-101B-9397-08002B2CF9AE}" pid="6" name="NLLApprovedByQuickPart">
    <vt:lpwstr/>
  </property>
  <property fmtid="{D5CDD505-2E9C-101B-9397-08002B2CF9AE}" pid="7" name="NLLInformationCollection">
    <vt:lpwstr/>
  </property>
  <property fmtid="{D5CDD505-2E9C-101B-9397-08002B2CF9AE}" pid="8" name="NLLProjectDescription">
    <vt:lpwstr/>
  </property>
  <property fmtid="{D5CDD505-2E9C-101B-9397-08002B2CF9AE}" pid="9" name="PsychiatricCodeTaxHTField0">
    <vt:lpwstr/>
  </property>
  <property fmtid="{D5CDD505-2E9C-101B-9397-08002B2CF9AE}" pid="10" name="NLLStakeholder">
    <vt:lpwstr>1687;#|2ac66d7d-7456-4491-b0c4-3e1d538f92db</vt:lpwstr>
  </property>
  <property fmtid="{D5CDD505-2E9C-101B-9397-08002B2CF9AE}" pid="11" name="TLVCodeDiagnosisTaxHTField0">
    <vt:lpwstr/>
  </property>
  <property fmtid="{D5CDD505-2E9C-101B-9397-08002B2CF9AE}" pid="12" name="NPUCode">
    <vt:lpwstr/>
  </property>
  <property fmtid="{D5CDD505-2E9C-101B-9397-08002B2CF9AE}" pid="13" name="Publicera dokument(1)">
    <vt:lpwstr>, </vt:lpwstr>
  </property>
  <property fmtid="{D5CDD505-2E9C-101B-9397-08002B2CF9AE}" pid="14" name="NLLClosureDate">
    <vt:lpwstr/>
  </property>
  <property fmtid="{D5CDD505-2E9C-101B-9397-08002B2CF9AE}" pid="15" name="NLLProducerplaceID">
    <vt:lpwstr/>
  </property>
  <property fmtid="{D5CDD505-2E9C-101B-9397-08002B2CF9AE}" pid="16" name="NLLPublishedTemplate">
    <vt:lpwstr/>
  </property>
  <property fmtid="{D5CDD505-2E9C-101B-9397-08002B2CF9AE}" pid="17" name="NLLWFComment">
    <vt:lpwstr/>
  </property>
  <property fmtid="{D5CDD505-2E9C-101B-9397-08002B2CF9AE}" pid="18" name="NLLPTCName">
    <vt:lpwstr/>
  </property>
  <property fmtid="{D5CDD505-2E9C-101B-9397-08002B2CF9AE}" pid="19" name="SpecialtyTaxHTField0">
    <vt:lpwstr/>
  </property>
  <property fmtid="{D5CDD505-2E9C-101B-9397-08002B2CF9AE}" pid="20" name="CareActionCodeNonSurgical">
    <vt:lpwstr/>
  </property>
  <property fmtid="{D5CDD505-2E9C-101B-9397-08002B2CF9AE}" pid="21" name="AnalysisNameTaxHTField0">
    <vt:lpwstr/>
  </property>
  <property fmtid="{D5CDD505-2E9C-101B-9397-08002B2CF9AE}" pid="22" name="Specialty">
    <vt:lpwstr/>
  </property>
  <property fmtid="{D5CDD505-2E9C-101B-9397-08002B2CF9AE}" pid="23" name="NLLMtptCode">
    <vt:lpwstr/>
  </property>
  <property fmtid="{D5CDD505-2E9C-101B-9397-08002B2CF9AE}" pid="24" name="NLLProjectUrl">
    <vt:lpwstr/>
  </property>
  <property fmtid="{D5CDD505-2E9C-101B-9397-08002B2CF9AE}" pid="25" name="ICD10Code">
    <vt:lpwstr/>
  </property>
  <property fmtid="{D5CDD505-2E9C-101B-9397-08002B2CF9AE}" pid="26" name="NLLProjectStatus">
    <vt:lpwstr/>
  </property>
  <property fmtid="{D5CDD505-2E9C-101B-9397-08002B2CF9AE}" pid="27" name="NLLSteeringGroup">
    <vt:lpwstr/>
  </property>
  <property fmtid="{D5CDD505-2E9C-101B-9397-08002B2CF9AE}" pid="28" name="NLLMeetingTypeTaxHTField0">
    <vt:lpwstr/>
  </property>
  <property fmtid="{D5CDD505-2E9C-101B-9397-08002B2CF9AE}" pid="29" name="NLLTemplateStatus">
    <vt:lpwstr/>
  </property>
  <property fmtid="{D5CDD505-2E9C-101B-9397-08002B2CF9AE}" pid="30" name="CareActionCodeSurgicalTaxHTField0">
    <vt:lpwstr/>
  </property>
  <property fmtid="{D5CDD505-2E9C-101B-9397-08002B2CF9AE}" pid="31" name="PharmaceuticalCodeTaxHTField0">
    <vt:lpwstr/>
  </property>
  <property fmtid="{D5CDD505-2E9C-101B-9397-08002B2CF9AE}" pid="32" name="Granska dokument(1)">
    <vt:lpwstr>, </vt:lpwstr>
  </property>
  <property fmtid="{D5CDD505-2E9C-101B-9397-08002B2CF9AE}" pid="33" name="NLLProjectLeader">
    <vt:lpwstr/>
  </property>
  <property fmtid="{D5CDD505-2E9C-101B-9397-08002B2CF9AE}" pid="34" name="NLLDecisionLevelManagedTaxHTField0">
    <vt:lpwstr/>
  </property>
  <property fmtid="{D5CDD505-2E9C-101B-9397-08002B2CF9AE}" pid="36" name="NLLDefaultTemplate">
    <vt:lpwstr/>
  </property>
  <property fmtid="{D5CDD505-2E9C-101B-9397-08002B2CF9AE}" pid="37" name="NLLProjectVisitor">
    <vt:lpwstr/>
  </property>
  <property fmtid="{D5CDD505-2E9C-101B-9397-08002B2CF9AE}" pid="38" name="NLLApprovedBy">
    <vt:lpwstr/>
  </property>
  <property fmtid="{D5CDD505-2E9C-101B-9397-08002B2CF9AE}" pid="39" name="NLLDecisionLevelManaged">
    <vt:lpwstr/>
  </property>
  <property fmtid="{D5CDD505-2E9C-101B-9397-08002B2CF9AE}" pid="40" name="CompulsoryAction">
    <vt:lpwstr/>
  </property>
  <property fmtid="{D5CDD505-2E9C-101B-9397-08002B2CF9AE}" pid="41" name="ICD10CodeTaxHTField0">
    <vt:lpwstr/>
  </property>
  <property fmtid="{D5CDD505-2E9C-101B-9397-08002B2CF9AE}" pid="42" name="Godkänn dokument">
    <vt:lpwstr>, </vt:lpwstr>
  </property>
  <property fmtid="{D5CDD505-2E9C-101B-9397-08002B2CF9AE}" pid="43" name="NLLProjectOwner">
    <vt:lpwstr/>
  </property>
  <property fmtid="{D5CDD505-2E9C-101B-9397-08002B2CF9AE}" pid="44" name="NPUCodeTaxHTField0">
    <vt:lpwstr/>
  </property>
  <property fmtid="{D5CDD505-2E9C-101B-9397-08002B2CF9AE}" pid="45" name="NLLTemplateFolderDescription">
    <vt:lpwstr/>
  </property>
  <property fmtid="{D5CDD505-2E9C-101B-9397-08002B2CF9AE}" pid="46" name="TLVCodeAction">
    <vt:lpwstr/>
  </property>
  <property fmtid="{D5CDD505-2E9C-101B-9397-08002B2CF9AE}" pid="47" name="RadiologicalCode">
    <vt:lpwstr/>
  </property>
  <property fmtid="{D5CDD505-2E9C-101B-9397-08002B2CF9AE}" pid="48" name="References">
    <vt:lpwstr/>
  </property>
  <property fmtid="{D5CDD505-2E9C-101B-9397-08002B2CF9AE}" pid="49" name="prdProcess">
    <vt:lpwstr/>
  </property>
  <property fmtid="{D5CDD505-2E9C-101B-9397-08002B2CF9AE}" pid="50" name="NLLProjectOrderStatus">
    <vt:lpwstr/>
  </property>
  <property fmtid="{D5CDD505-2E9C-101B-9397-08002B2CF9AE}" pid="51" name="NLLReferenceGroup">
    <vt:lpwstr/>
  </property>
  <property fmtid="{D5CDD505-2E9C-101B-9397-08002B2CF9AE}" pid="52" name="TLVCodeDiagnosis">
    <vt:lpwstr/>
  </property>
  <property fmtid="{D5CDD505-2E9C-101B-9397-08002B2CF9AE}" pid="53" name="PharmaceuticalCode">
    <vt:lpwstr/>
  </property>
  <property fmtid="{D5CDD505-2E9C-101B-9397-08002B2CF9AE}" pid="54" name="NLLInitiationDate">
    <vt:lpwstr/>
  </property>
  <property fmtid="{D5CDD505-2E9C-101B-9397-08002B2CF9AE}" pid="56" name="ReferencesTaxHTField0">
    <vt:lpwstr/>
  </property>
  <property fmtid="{D5CDD505-2E9C-101B-9397-08002B2CF9AE}" pid="57" name="NLLWindingUpDate">
    <vt:lpwstr/>
  </property>
  <property fmtid="{D5CDD505-2E9C-101B-9397-08002B2CF9AE}" pid="58" name="TLVCodeActionTaxHTField0">
    <vt:lpwstr/>
  </property>
  <property fmtid="{D5CDD505-2E9C-101B-9397-08002B2CF9AE}" pid="59" name="NLLProjectNr">
    <vt:lpwstr/>
  </property>
  <property fmtid="{D5CDD505-2E9C-101B-9397-08002B2CF9AE}" pid="60" name="Granska dokument">
    <vt:lpwstr>, </vt:lpwstr>
  </property>
  <property fmtid="{D5CDD505-2E9C-101B-9397-08002B2CF9AE}" pid="61" name="NLLProjectTypeTaxHTField0">
    <vt:lpwstr/>
  </property>
  <property fmtid="{D5CDD505-2E9C-101B-9397-08002B2CF9AE}" pid="62" name="NLLPTCProcessTeam">
    <vt:lpwstr/>
  </property>
  <property fmtid="{D5CDD505-2E9C-101B-9397-08002B2CF9AE}" pid="63" name="RadiologicalCodeTaxHTField0">
    <vt:lpwstr/>
  </property>
  <property fmtid="{D5CDD505-2E9C-101B-9397-08002B2CF9AE}" pid="64" name="NLLImplementationDate">
    <vt:lpwstr/>
  </property>
  <property fmtid="{D5CDD505-2E9C-101B-9397-08002B2CF9AE}" pid="65" name="PsychiatricCode">
    <vt:lpwstr/>
  </property>
  <property fmtid="{D5CDD505-2E9C-101B-9397-08002B2CF9AE}" pid="66" name="Publicera dokument">
    <vt:lpwstr>, </vt:lpwstr>
  </property>
  <property fmtid="{D5CDD505-2E9C-101B-9397-08002B2CF9AE}" pid="67" name="NLLProjectType">
    <vt:lpwstr/>
  </property>
  <property fmtid="{D5CDD505-2E9C-101B-9397-08002B2CF9AE}" pid="68" name="AnalysisName">
    <vt:lpwstr/>
  </property>
  <property fmtid="{D5CDD505-2E9C-101B-9397-08002B2CF9AE}" pid="69" name="NLLMtptCodeTaxHTField0">
    <vt:lpwstr/>
  </property>
  <property fmtid="{D5CDD505-2E9C-101B-9397-08002B2CF9AE}" pid="70" name="NLLLatestProjectTrackingDate">
    <vt:lpwstr/>
  </property>
  <property fmtid="{D5CDD505-2E9C-101B-9397-08002B2CF9AE}" pid="71" name="NLLDocumentType">
    <vt:lpwstr>1465</vt:lpwstr>
  </property>
  <property fmtid="{D5CDD505-2E9C-101B-9397-08002B2CF9AE}" pid="72" name="NLLProjectTypeText">
    <vt:lpwstr/>
  </property>
  <property fmtid="{D5CDD505-2E9C-101B-9397-08002B2CF9AE}" pid="73" name="NLLEstablishingDate">
    <vt:lpwstr/>
  </property>
  <property fmtid="{D5CDD505-2E9C-101B-9397-08002B2CF9AE}" pid="74" name="NLLProjectMember">
    <vt:lpwstr/>
  </property>
  <property fmtid="{D5CDD505-2E9C-101B-9397-08002B2CF9AE}" pid="75" name="NLLProcessTeamLookup">
    <vt:lpwstr/>
  </property>
  <property fmtid="{D5CDD505-2E9C-101B-9397-08002B2CF9AE}" pid="76" name="CareActionCodeNonSurgicalTaxHTField0">
    <vt:lpwstr/>
  </property>
  <property fmtid="{D5CDD505-2E9C-101B-9397-08002B2CF9AE}" pid="77" name="CompulsoryActionTaxHTField0">
    <vt:lpwstr/>
  </property>
  <property fmtid="{D5CDD505-2E9C-101B-9397-08002B2CF9AE}" pid="78" name="NLLMeetingType">
    <vt:lpwstr/>
  </property>
  <property fmtid="{D5CDD505-2E9C-101B-9397-08002B2CF9AE}" pid="79" name="NLLProjectName">
    <vt:lpwstr/>
  </property>
  <property fmtid="{D5CDD505-2E9C-101B-9397-08002B2CF9AE}" pid="80" name="_dlc_policyId">
    <vt:lpwstr>0x010100D7963E0E5B7A40E5AEA07389401D709F007B1238BBD93543428C20870054E92DBF|1214505165</vt:lpwstr>
  </property>
  <property fmtid="{D5CDD505-2E9C-101B-9397-08002B2CF9AE}" pid="81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2" name="_dlc_DocIdItemGuid">
    <vt:lpwstr>bdfb6f17-7d5f-4f44-91bf-155316339560</vt:lpwstr>
  </property>
  <property fmtid="{D5CDD505-2E9C-101B-9397-08002B2CF9AE}" pid="83" name="TaxCatchAll">
    <vt:lpwstr>8650;#;#4507;#;#1687;#;#1465;#;#10767;#;#3757;#;#3459;#</vt:lpwstr>
  </property>
  <property fmtid="{D5CDD505-2E9C-101B-9397-08002B2CF9AE}" pid="84" name="_CopySource">
    <vt:lpwstr/>
  </property>
  <property fmtid="{D5CDD505-2E9C-101B-9397-08002B2CF9AE}" pid="86" name="Order">
    <vt:r8>1912300</vt:r8>
  </property>
  <property fmtid="{D5CDD505-2E9C-101B-9397-08002B2CF9AE}" pid="87" name="xd_ProgID">
    <vt:lpwstr/>
  </property>
  <property fmtid="{D5CDD505-2E9C-101B-9397-08002B2CF9AE}" pid="88" name="_SourceUrl">
    <vt:lpwstr/>
  </property>
  <property fmtid="{D5CDD505-2E9C-101B-9397-08002B2CF9AE}" pid="89" name="_SharedFileIndex">
    <vt:lpwstr/>
  </property>
  <property fmtid="{D5CDD505-2E9C-101B-9397-08002B2CF9AE}" pid="90" name="TemplateUrl">
    <vt:lpwstr/>
  </property>
  <property fmtid="{D5CDD505-2E9C-101B-9397-08002B2CF9AE}" pid="92" name="NLLDecisionLevelGoverning">
    <vt:lpwstr/>
  </property>
  <property fmtid="{D5CDD505-2E9C-101B-9397-08002B2CF9AE}" pid="93" name="NLLFactOwner">
    <vt:lpwstr/>
  </property>
  <property fmtid="{D5CDD505-2E9C-101B-9397-08002B2CF9AE}" pid="94" name="NLLFactOwnerText">
    <vt:lpwstr/>
  </property>
  <property fmtid="{D5CDD505-2E9C-101B-9397-08002B2CF9AE}" pid="95" name="xd_Signature">
    <vt:bool>false</vt:bool>
  </property>
  <property fmtid="{D5CDD505-2E9C-101B-9397-08002B2CF9AE}" pid="96" name="NLLDecisionLevel">
    <vt:lpwstr/>
  </property>
  <property fmtid="{D5CDD505-2E9C-101B-9397-08002B2CF9AE}" pid="97" name="NLLPTCProcessLeader">
    <vt:lpwstr/>
  </property>
  <property fmtid="{D5CDD505-2E9C-101B-9397-08002B2CF9AE}" pid="99" name="NLLPTCVISEditor">
    <vt:lpwstr/>
  </property>
</Properties>
</file>